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58" r:id="rId3"/>
    <p:sldId id="257" r:id="rId4"/>
    <p:sldId id="256" r:id="rId5"/>
    <p:sldId id="291" r:id="rId6"/>
    <p:sldId id="290" r:id="rId7"/>
    <p:sldId id="260" r:id="rId8"/>
    <p:sldId id="287" r:id="rId9"/>
    <p:sldId id="262" r:id="rId10"/>
    <p:sldId id="288" r:id="rId11"/>
    <p:sldId id="289" r:id="rId12"/>
    <p:sldId id="265" r:id="rId13"/>
    <p:sldId id="267" r:id="rId14"/>
    <p:sldId id="269" r:id="rId15"/>
    <p:sldId id="268" r:id="rId16"/>
    <p:sldId id="272" r:id="rId17"/>
    <p:sldId id="273" r:id="rId18"/>
    <p:sldId id="274" r:id="rId19"/>
    <p:sldId id="275" r:id="rId20"/>
    <p:sldId id="281" r:id="rId21"/>
    <p:sldId id="282" r:id="rId22"/>
    <p:sldId id="277" r:id="rId23"/>
    <p:sldId id="283" r:id="rId24"/>
    <p:sldId id="278" r:id="rId25"/>
    <p:sldId id="279" r:id="rId26"/>
    <p:sldId id="280" r:id="rId27"/>
    <p:sldId id="285" r:id="rId28"/>
    <p:sldId id="284" r:id="rId29"/>
    <p:sldId id="266" r:id="rId30"/>
    <p:sldId id="286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97AB4-8049-4A18-B5BF-AC4328A87D57}" v="23" dt="2023-01-31T12:55:38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4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j Marcinko" userId="0719c8ef-576e-44a6-a637-beb191fe39ba" providerId="ADAL" clId="{F7897AB4-8049-4A18-B5BF-AC4328A87D57}"/>
    <pc:docChg chg="undo custSel addSld delSld modSld sldOrd">
      <pc:chgData name="Andrej Marcinko" userId="0719c8ef-576e-44a6-a637-beb191fe39ba" providerId="ADAL" clId="{F7897AB4-8049-4A18-B5BF-AC4328A87D57}" dt="2023-01-31T12:56:55.726" v="77" actId="113"/>
      <pc:docMkLst>
        <pc:docMk/>
      </pc:docMkLst>
      <pc:sldChg chg="modSp mod">
        <pc:chgData name="Andrej Marcinko" userId="0719c8ef-576e-44a6-a637-beb191fe39ba" providerId="ADAL" clId="{F7897AB4-8049-4A18-B5BF-AC4328A87D57}" dt="2023-01-31T11:42:12.048" v="11" actId="20577"/>
        <pc:sldMkLst>
          <pc:docMk/>
          <pc:sldMk cId="407734136" sldId="257"/>
        </pc:sldMkLst>
        <pc:spChg chg="mod">
          <ac:chgData name="Andrej Marcinko" userId="0719c8ef-576e-44a6-a637-beb191fe39ba" providerId="ADAL" clId="{F7897AB4-8049-4A18-B5BF-AC4328A87D57}" dt="2023-01-31T11:42:12.048" v="11" actId="20577"/>
          <ac:spMkLst>
            <pc:docMk/>
            <pc:sldMk cId="407734136" sldId="257"/>
            <ac:spMk id="3" creationId="{4C48C20E-6D58-4778-A608-04D6315714FC}"/>
          </ac:spMkLst>
        </pc:spChg>
      </pc:sldChg>
      <pc:sldChg chg="ord">
        <pc:chgData name="Andrej Marcinko" userId="0719c8ef-576e-44a6-a637-beb191fe39ba" providerId="ADAL" clId="{F7897AB4-8049-4A18-B5BF-AC4328A87D57}" dt="2023-01-31T12:41:39.251" v="34"/>
        <pc:sldMkLst>
          <pc:docMk/>
          <pc:sldMk cId="2269784186" sldId="260"/>
        </pc:sldMkLst>
      </pc:sldChg>
      <pc:sldChg chg="del">
        <pc:chgData name="Andrej Marcinko" userId="0719c8ef-576e-44a6-a637-beb191fe39ba" providerId="ADAL" clId="{F7897AB4-8049-4A18-B5BF-AC4328A87D57}" dt="2023-01-31T12:20:10.598" v="18" actId="47"/>
        <pc:sldMkLst>
          <pc:docMk/>
          <pc:sldMk cId="1277018625" sldId="261"/>
        </pc:sldMkLst>
      </pc:sldChg>
      <pc:sldChg chg="del">
        <pc:chgData name="Andrej Marcinko" userId="0719c8ef-576e-44a6-a637-beb191fe39ba" providerId="ADAL" clId="{F7897AB4-8049-4A18-B5BF-AC4328A87D57}" dt="2023-01-31T12:20:29.249" v="19" actId="47"/>
        <pc:sldMkLst>
          <pc:docMk/>
          <pc:sldMk cId="4189224286" sldId="263"/>
        </pc:sldMkLst>
      </pc:sldChg>
      <pc:sldChg chg="del">
        <pc:chgData name="Andrej Marcinko" userId="0719c8ef-576e-44a6-a637-beb191fe39ba" providerId="ADAL" clId="{F7897AB4-8049-4A18-B5BF-AC4328A87D57}" dt="2023-01-31T12:20:34.704" v="20" actId="47"/>
        <pc:sldMkLst>
          <pc:docMk/>
          <pc:sldMk cId="2486531492" sldId="264"/>
        </pc:sldMkLst>
      </pc:sldChg>
      <pc:sldChg chg="modSp mod ord">
        <pc:chgData name="Andrej Marcinko" userId="0719c8ef-576e-44a6-a637-beb191fe39ba" providerId="ADAL" clId="{F7897AB4-8049-4A18-B5BF-AC4328A87D57}" dt="2023-01-31T12:56:55.726" v="77" actId="113"/>
        <pc:sldMkLst>
          <pc:docMk/>
          <pc:sldMk cId="3249080103" sldId="266"/>
        </pc:sldMkLst>
        <pc:spChg chg="mod">
          <ac:chgData name="Andrej Marcinko" userId="0719c8ef-576e-44a6-a637-beb191fe39ba" providerId="ADAL" clId="{F7897AB4-8049-4A18-B5BF-AC4328A87D57}" dt="2023-01-31T12:56:55.726" v="77" actId="113"/>
          <ac:spMkLst>
            <pc:docMk/>
            <pc:sldMk cId="3249080103" sldId="266"/>
            <ac:spMk id="3" creationId="{0DC56345-5DF7-463E-B6FF-EAABCFA68880}"/>
          </ac:spMkLst>
        </pc:spChg>
      </pc:sldChg>
      <pc:sldChg chg="del">
        <pc:chgData name="Andrej Marcinko" userId="0719c8ef-576e-44a6-a637-beb191fe39ba" providerId="ADAL" clId="{F7897AB4-8049-4A18-B5BF-AC4328A87D57}" dt="2023-01-31T12:53:21.105" v="68" actId="47"/>
        <pc:sldMkLst>
          <pc:docMk/>
          <pc:sldMk cId="1241123187" sldId="270"/>
        </pc:sldMkLst>
      </pc:sldChg>
      <pc:sldChg chg="del">
        <pc:chgData name="Andrej Marcinko" userId="0719c8ef-576e-44a6-a637-beb191fe39ba" providerId="ADAL" clId="{F7897AB4-8049-4A18-B5BF-AC4328A87D57}" dt="2023-01-31T12:53:10.221" v="67" actId="47"/>
        <pc:sldMkLst>
          <pc:docMk/>
          <pc:sldMk cId="1319928472" sldId="271"/>
        </pc:sldMkLst>
      </pc:sldChg>
      <pc:sldChg chg="del">
        <pc:chgData name="Andrej Marcinko" userId="0719c8ef-576e-44a6-a637-beb191fe39ba" providerId="ADAL" clId="{F7897AB4-8049-4A18-B5BF-AC4328A87D57}" dt="2023-01-31T12:52:39.113" v="66" actId="47"/>
        <pc:sldMkLst>
          <pc:docMk/>
          <pc:sldMk cId="2853499741" sldId="276"/>
        </pc:sldMkLst>
      </pc:sldChg>
      <pc:sldChg chg="addSp delSp modSp mod setBg setClrOvrMap">
        <pc:chgData name="Andrej Marcinko" userId="0719c8ef-576e-44a6-a637-beb191fe39ba" providerId="ADAL" clId="{F7897AB4-8049-4A18-B5BF-AC4328A87D57}" dt="2023-01-31T12:55:54.336" v="76" actId="26606"/>
        <pc:sldMkLst>
          <pc:docMk/>
          <pc:sldMk cId="2649219071" sldId="286"/>
        </pc:sldMkLst>
        <pc:spChg chg="mod ord">
          <ac:chgData name="Andrej Marcinko" userId="0719c8ef-576e-44a6-a637-beb191fe39ba" providerId="ADAL" clId="{F7897AB4-8049-4A18-B5BF-AC4328A87D57}" dt="2023-01-31T12:55:54.336" v="76" actId="26606"/>
          <ac:spMkLst>
            <pc:docMk/>
            <pc:sldMk cId="2649219071" sldId="286"/>
            <ac:spMk id="2" creationId="{5950B387-8C97-4174-B726-2048A9EB6E28}"/>
          </ac:spMkLst>
        </pc:spChg>
        <pc:spChg chg="add del">
          <ac:chgData name="Andrej Marcinko" userId="0719c8ef-576e-44a6-a637-beb191fe39ba" providerId="ADAL" clId="{F7897AB4-8049-4A18-B5BF-AC4328A87D57}" dt="2023-01-31T12:55:54.336" v="76" actId="26606"/>
          <ac:spMkLst>
            <pc:docMk/>
            <pc:sldMk cId="2649219071" sldId="286"/>
            <ac:spMk id="9" creationId="{ECC07320-C2CA-4E29-8481-9D9E143C7788}"/>
          </ac:spMkLst>
        </pc:spChg>
        <pc:spChg chg="add del">
          <ac:chgData name="Andrej Marcinko" userId="0719c8ef-576e-44a6-a637-beb191fe39ba" providerId="ADAL" clId="{F7897AB4-8049-4A18-B5BF-AC4328A87D57}" dt="2023-01-31T12:55:54.336" v="76" actId="26606"/>
          <ac:spMkLst>
            <pc:docMk/>
            <pc:sldMk cId="2649219071" sldId="286"/>
            <ac:spMk id="11" creationId="{178FB36B-5BFE-42CA-BC60-1115E0D95EEC}"/>
          </ac:spMkLst>
        </pc:spChg>
        <pc:spChg chg="add del">
          <ac:chgData name="Andrej Marcinko" userId="0719c8ef-576e-44a6-a637-beb191fe39ba" providerId="ADAL" clId="{F7897AB4-8049-4A18-B5BF-AC4328A87D57}" dt="2023-01-31T12:55:54.320" v="75" actId="26606"/>
          <ac:spMkLst>
            <pc:docMk/>
            <pc:sldMk cId="2649219071" sldId="286"/>
            <ac:spMk id="4103" creationId="{E49CC64F-7275-4E33-961B-0C5CDC439875}"/>
          </ac:spMkLst>
        </pc:spChg>
        <pc:spChg chg="add">
          <ac:chgData name="Andrej Marcinko" userId="0719c8ef-576e-44a6-a637-beb191fe39ba" providerId="ADAL" clId="{F7897AB4-8049-4A18-B5BF-AC4328A87D57}" dt="2023-01-31T12:55:54.336" v="76" actId="26606"/>
          <ac:spMkLst>
            <pc:docMk/>
            <pc:sldMk cId="2649219071" sldId="286"/>
            <ac:spMk id="4105" creationId="{4845A0EE-C4C8-4AE1-B3C6-1261368AC036}"/>
          </ac:spMkLst>
        </pc:spChg>
        <pc:picChg chg="del">
          <ac:chgData name="Andrej Marcinko" userId="0719c8ef-576e-44a6-a637-beb191fe39ba" providerId="ADAL" clId="{F7897AB4-8049-4A18-B5BF-AC4328A87D57}" dt="2023-01-31T12:54:35.504" v="72" actId="478"/>
          <ac:picMkLst>
            <pc:docMk/>
            <pc:sldMk cId="2649219071" sldId="286"/>
            <ac:picMk id="4" creationId="{0A08EFE5-D7A7-484E-A633-0B68F2D66ED5}"/>
          </ac:picMkLst>
        </pc:picChg>
        <pc:picChg chg="mod ord">
          <ac:chgData name="Andrej Marcinko" userId="0719c8ef-576e-44a6-a637-beb191fe39ba" providerId="ADAL" clId="{F7897AB4-8049-4A18-B5BF-AC4328A87D57}" dt="2023-01-31T12:55:54.336" v="76" actId="26606"/>
          <ac:picMkLst>
            <pc:docMk/>
            <pc:sldMk cId="2649219071" sldId="286"/>
            <ac:picMk id="7" creationId="{9944EF90-25D6-46D4-8EBA-C967242AA5D7}"/>
          </ac:picMkLst>
        </pc:picChg>
        <pc:picChg chg="add mod">
          <ac:chgData name="Andrej Marcinko" userId="0719c8ef-576e-44a6-a637-beb191fe39ba" providerId="ADAL" clId="{F7897AB4-8049-4A18-B5BF-AC4328A87D57}" dt="2023-01-31T12:55:54.336" v="76" actId="26606"/>
          <ac:picMkLst>
            <pc:docMk/>
            <pc:sldMk cId="2649219071" sldId="286"/>
            <ac:picMk id="4098" creationId="{93E9A591-7F1E-28A6-E71B-8EFF252B77E6}"/>
          </ac:picMkLst>
        </pc:picChg>
      </pc:sldChg>
      <pc:sldChg chg="addSp modSp new mod">
        <pc:chgData name="Andrej Marcinko" userId="0719c8ef-576e-44a6-a637-beb191fe39ba" providerId="ADAL" clId="{F7897AB4-8049-4A18-B5BF-AC4328A87D57}" dt="2023-01-31T12:19:51.348" v="17" actId="1076"/>
        <pc:sldMkLst>
          <pc:docMk/>
          <pc:sldMk cId="2305543155" sldId="287"/>
        </pc:sldMkLst>
        <pc:picChg chg="add mod">
          <ac:chgData name="Andrej Marcinko" userId="0719c8ef-576e-44a6-a637-beb191fe39ba" providerId="ADAL" clId="{F7897AB4-8049-4A18-B5BF-AC4328A87D57}" dt="2023-01-31T12:19:51.348" v="17" actId="1076"/>
          <ac:picMkLst>
            <pc:docMk/>
            <pc:sldMk cId="2305543155" sldId="287"/>
            <ac:picMk id="2" creationId="{0607603E-4308-A30A-1FB4-07B95D381E67}"/>
          </ac:picMkLst>
        </pc:picChg>
        <pc:picChg chg="add mod">
          <ac:chgData name="Andrej Marcinko" userId="0719c8ef-576e-44a6-a637-beb191fe39ba" providerId="ADAL" clId="{F7897AB4-8049-4A18-B5BF-AC4328A87D57}" dt="2023-01-31T12:19:48.676" v="16" actId="1076"/>
          <ac:picMkLst>
            <pc:docMk/>
            <pc:sldMk cId="2305543155" sldId="287"/>
            <ac:picMk id="3" creationId="{547AFC4A-420E-8661-5FFF-869E6D5849FB}"/>
          </ac:picMkLst>
        </pc:picChg>
      </pc:sldChg>
      <pc:sldChg chg="addSp new">
        <pc:chgData name="Andrej Marcinko" userId="0719c8ef-576e-44a6-a637-beb191fe39ba" providerId="ADAL" clId="{F7897AB4-8049-4A18-B5BF-AC4328A87D57}" dt="2023-01-31T12:21:25.648" v="22"/>
        <pc:sldMkLst>
          <pc:docMk/>
          <pc:sldMk cId="2873803815" sldId="288"/>
        </pc:sldMkLst>
        <pc:picChg chg="add">
          <ac:chgData name="Andrej Marcinko" userId="0719c8ef-576e-44a6-a637-beb191fe39ba" providerId="ADAL" clId="{F7897AB4-8049-4A18-B5BF-AC4328A87D57}" dt="2023-01-31T12:21:25.648" v="22"/>
          <ac:picMkLst>
            <pc:docMk/>
            <pc:sldMk cId="2873803815" sldId="288"/>
            <ac:picMk id="1026" creationId="{8432AD43-D59C-2674-2FFE-0E437458A482}"/>
          </ac:picMkLst>
        </pc:picChg>
      </pc:sldChg>
      <pc:sldChg chg="addSp new">
        <pc:chgData name="Andrej Marcinko" userId="0719c8ef-576e-44a6-a637-beb191fe39ba" providerId="ADAL" clId="{F7897AB4-8049-4A18-B5BF-AC4328A87D57}" dt="2023-01-31T12:41:17.810" v="29"/>
        <pc:sldMkLst>
          <pc:docMk/>
          <pc:sldMk cId="1004135711" sldId="289"/>
        </pc:sldMkLst>
        <pc:spChg chg="add">
          <ac:chgData name="Andrej Marcinko" userId="0719c8ef-576e-44a6-a637-beb191fe39ba" providerId="ADAL" clId="{F7897AB4-8049-4A18-B5BF-AC4328A87D57}" dt="2023-01-31T12:24:05.819" v="28"/>
          <ac:spMkLst>
            <pc:docMk/>
            <pc:sldMk cId="1004135711" sldId="289"/>
            <ac:spMk id="2" creationId="{36026729-E9EE-E0C0-20AE-ACB2E9C838F6}"/>
          </ac:spMkLst>
        </pc:spChg>
        <pc:picChg chg="add">
          <ac:chgData name="Andrej Marcinko" userId="0719c8ef-576e-44a6-a637-beb191fe39ba" providerId="ADAL" clId="{F7897AB4-8049-4A18-B5BF-AC4328A87D57}" dt="2023-01-31T12:41:17.810" v="29"/>
          <ac:picMkLst>
            <pc:docMk/>
            <pc:sldMk cId="1004135711" sldId="289"/>
            <ac:picMk id="2052" creationId="{0FD47480-46B8-2590-ED20-37797DBDBDEE}"/>
          </ac:picMkLst>
        </pc:picChg>
      </pc:sldChg>
      <pc:sldChg chg="new del">
        <pc:chgData name="Andrej Marcinko" userId="0719c8ef-576e-44a6-a637-beb191fe39ba" providerId="ADAL" clId="{F7897AB4-8049-4A18-B5BF-AC4328A87D57}" dt="2023-01-31T12:21:46.576" v="26" actId="47"/>
        <pc:sldMkLst>
          <pc:docMk/>
          <pc:sldMk cId="3959686723" sldId="289"/>
        </pc:sldMkLst>
      </pc:sldChg>
      <pc:sldChg chg="addSp new">
        <pc:chgData name="Andrej Marcinko" userId="0719c8ef-576e-44a6-a637-beb191fe39ba" providerId="ADAL" clId="{F7897AB4-8049-4A18-B5BF-AC4328A87D57}" dt="2023-01-31T12:43:27.569" v="35"/>
        <pc:sldMkLst>
          <pc:docMk/>
          <pc:sldMk cId="3094000974" sldId="290"/>
        </pc:sldMkLst>
        <pc:picChg chg="add">
          <ac:chgData name="Andrej Marcinko" userId="0719c8ef-576e-44a6-a637-beb191fe39ba" providerId="ADAL" clId="{F7897AB4-8049-4A18-B5BF-AC4328A87D57}" dt="2023-01-31T12:43:27.569" v="35"/>
          <ac:picMkLst>
            <pc:docMk/>
            <pc:sldMk cId="3094000974" sldId="290"/>
            <ac:picMk id="2" creationId="{15EA4458-E344-AD6D-324D-8A67908CC229}"/>
          </ac:picMkLst>
        </pc:picChg>
      </pc:sldChg>
      <pc:sldChg chg="addSp delSp modSp new mod ord setBg">
        <pc:chgData name="Andrej Marcinko" userId="0719c8ef-576e-44a6-a637-beb191fe39ba" providerId="ADAL" clId="{F7897AB4-8049-4A18-B5BF-AC4328A87D57}" dt="2023-01-31T12:48:19.372" v="61" actId="26606"/>
        <pc:sldMkLst>
          <pc:docMk/>
          <pc:sldMk cId="3152689529" sldId="291"/>
        </pc:sldMkLst>
        <pc:spChg chg="add del">
          <ac:chgData name="Andrej Marcinko" userId="0719c8ef-576e-44a6-a637-beb191fe39ba" providerId="ADAL" clId="{F7897AB4-8049-4A18-B5BF-AC4328A87D57}" dt="2023-01-31T12:48:19.372" v="61" actId="26606"/>
          <ac:spMkLst>
            <pc:docMk/>
            <pc:sldMk cId="3152689529" sldId="291"/>
            <ac:spMk id="3079" creationId="{B670DBD5-770C-4383-9F54-5B86E86BD5BB}"/>
          </ac:spMkLst>
        </pc:spChg>
        <pc:spChg chg="add del">
          <ac:chgData name="Andrej Marcinko" userId="0719c8ef-576e-44a6-a637-beb191fe39ba" providerId="ADAL" clId="{F7897AB4-8049-4A18-B5BF-AC4328A87D57}" dt="2023-01-31T12:48:05.483" v="56" actId="26606"/>
          <ac:spMkLst>
            <pc:docMk/>
            <pc:sldMk cId="3152689529" sldId="291"/>
            <ac:spMk id="3084" creationId="{2FAA70C3-2AD5-42D6-AC00-5977FEA4DA14}"/>
          </ac:spMkLst>
        </pc:spChg>
        <pc:spChg chg="add del">
          <ac:chgData name="Andrej Marcinko" userId="0719c8ef-576e-44a6-a637-beb191fe39ba" providerId="ADAL" clId="{F7897AB4-8049-4A18-B5BF-AC4328A87D57}" dt="2023-01-31T12:48:05.483" v="56" actId="26606"/>
          <ac:spMkLst>
            <pc:docMk/>
            <pc:sldMk cId="3152689529" sldId="291"/>
            <ac:spMk id="3086" creationId="{5D1D4658-32CD-4903-BDA6-7B54EEA4ED6F}"/>
          </ac:spMkLst>
        </pc:spChg>
        <pc:spChg chg="add del">
          <ac:chgData name="Andrej Marcinko" userId="0719c8ef-576e-44a6-a637-beb191fe39ba" providerId="ADAL" clId="{F7897AB4-8049-4A18-B5BF-AC4328A87D57}" dt="2023-01-31T12:48:16.325" v="58" actId="26606"/>
          <ac:spMkLst>
            <pc:docMk/>
            <pc:sldMk cId="3152689529" sldId="291"/>
            <ac:spMk id="3088" creationId="{11BE3FA7-0D70-4431-814F-D8C40576EA93}"/>
          </ac:spMkLst>
        </pc:spChg>
        <pc:spChg chg="add del">
          <ac:chgData name="Andrej Marcinko" userId="0719c8ef-576e-44a6-a637-beb191fe39ba" providerId="ADAL" clId="{F7897AB4-8049-4A18-B5BF-AC4328A87D57}" dt="2023-01-31T12:48:19.372" v="60" actId="26606"/>
          <ac:spMkLst>
            <pc:docMk/>
            <pc:sldMk cId="3152689529" sldId="291"/>
            <ac:spMk id="3090" creationId="{E97C36FC-DEAA-4DCA-B0AB-7F9357FA4016}"/>
          </ac:spMkLst>
        </pc:spChg>
        <pc:spChg chg="add del">
          <ac:chgData name="Andrej Marcinko" userId="0719c8ef-576e-44a6-a637-beb191fe39ba" providerId="ADAL" clId="{F7897AB4-8049-4A18-B5BF-AC4328A87D57}" dt="2023-01-31T12:48:19.372" v="60" actId="26606"/>
          <ac:spMkLst>
            <pc:docMk/>
            <pc:sldMk cId="3152689529" sldId="291"/>
            <ac:spMk id="3091" creationId="{278C38CD-A630-49FF-8417-6792A2B13FCA}"/>
          </ac:spMkLst>
        </pc:spChg>
        <pc:spChg chg="add">
          <ac:chgData name="Andrej Marcinko" userId="0719c8ef-576e-44a6-a637-beb191fe39ba" providerId="ADAL" clId="{F7897AB4-8049-4A18-B5BF-AC4328A87D57}" dt="2023-01-31T12:48:19.372" v="61" actId="26606"/>
          <ac:spMkLst>
            <pc:docMk/>
            <pc:sldMk cId="3152689529" sldId="291"/>
            <ac:spMk id="3093" creationId="{11BE3FA7-0D70-4431-814F-D8C40576EA93}"/>
          </ac:spMkLst>
        </pc:spChg>
        <pc:picChg chg="add mod ord">
          <ac:chgData name="Andrej Marcinko" userId="0719c8ef-576e-44a6-a637-beb191fe39ba" providerId="ADAL" clId="{F7897AB4-8049-4A18-B5BF-AC4328A87D57}" dt="2023-01-31T12:48:19.372" v="61" actId="26606"/>
          <ac:picMkLst>
            <pc:docMk/>
            <pc:sldMk cId="3152689529" sldId="291"/>
            <ac:picMk id="3074" creationId="{C0F53671-449E-C6E7-1299-0EC8785016C2}"/>
          </ac:picMkLst>
        </pc:picChg>
        <pc:picChg chg="add mod">
          <ac:chgData name="Andrej Marcinko" userId="0719c8ef-576e-44a6-a637-beb191fe39ba" providerId="ADAL" clId="{F7897AB4-8049-4A18-B5BF-AC4328A87D57}" dt="2023-01-31T12:48:19.372" v="61" actId="26606"/>
          <ac:picMkLst>
            <pc:docMk/>
            <pc:sldMk cId="3152689529" sldId="291"/>
            <ac:picMk id="3076" creationId="{31DF7343-BE32-5C62-F4DC-9DDC8F86F6F4}"/>
          </ac:picMkLst>
        </pc:picChg>
      </pc:sldChg>
      <pc:sldChg chg="addSp new del">
        <pc:chgData name="Andrej Marcinko" userId="0719c8ef-576e-44a6-a637-beb191fe39ba" providerId="ADAL" clId="{F7897AB4-8049-4A18-B5BF-AC4328A87D57}" dt="2023-01-31T12:52:23.965" v="65" actId="47"/>
        <pc:sldMkLst>
          <pc:docMk/>
          <pc:sldMk cId="1450108260" sldId="292"/>
        </pc:sldMkLst>
        <pc:picChg chg="add">
          <ac:chgData name="Andrej Marcinko" userId="0719c8ef-576e-44a6-a637-beb191fe39ba" providerId="ADAL" clId="{F7897AB4-8049-4A18-B5BF-AC4328A87D57}" dt="2023-01-31T12:50:47.542" v="63"/>
          <ac:picMkLst>
            <pc:docMk/>
            <pc:sldMk cId="1450108260" sldId="292"/>
            <ac:picMk id="2" creationId="{02AC480D-836B-158E-5833-C0B0FAB6D1FC}"/>
          </ac:picMkLst>
        </pc:picChg>
      </pc:sldChg>
      <pc:sldChg chg="new del">
        <pc:chgData name="Andrej Marcinko" userId="0719c8ef-576e-44a6-a637-beb191fe39ba" providerId="ADAL" clId="{F7897AB4-8049-4A18-B5BF-AC4328A87D57}" dt="2023-01-31T12:53:50.670" v="69" actId="47"/>
        <pc:sldMkLst>
          <pc:docMk/>
          <pc:sldMk cId="691853442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E480B-3992-4551-A813-8335D2E6F7CB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7E45F-3E96-4916-88D2-30EE4637C9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62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9A0F3-1D62-496E-A23C-47E847BB3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AF4B9A-1211-4CD7-ACF6-7808CF1E3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21F70-9B4E-4263-B8BA-E6C286F3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E708A8-8375-4AF9-A566-678C7A1B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E9C179-E879-4A10-B356-3D2989EF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92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58F94-ACB8-494A-8DE9-CEB7CF03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031BCD1-FA16-4ED0-B0D5-73704F5B9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810868-A9FF-4D0F-8218-FF9F3663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840B36-EAFC-4ABB-95CF-524F3C0F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16E58E-D962-4F08-9C66-BCADD6FED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85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79B07E-6C96-4E3B-B4B7-C1DB7868A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A776D2-341A-44DD-A072-0AB7EF008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FEC38C-5534-4EE3-BEAB-7A3137EB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19194D-BDE5-49C0-8916-0BE179663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88DCCA-F7B8-43A8-B84D-2CCD3051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45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8A919-6C63-4A60-A9CB-1B195384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F0024C-FB24-4E75-9D38-F51E95F0C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F8D03A-7B0D-4644-900E-39DB5EC6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21AE5-EDF6-4132-A1E6-20E56042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D73AD5-3B98-4275-95B1-12E20961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35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495853-F1C9-46BB-A7B1-D57DC235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E3A90A-C616-41EE-876B-F18DEC33B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0ED200-AC95-49F4-A951-F52A54A99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D7F59B-F19E-4824-B4AB-29D91C6B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876138-F88C-42EC-9133-D8BE74F5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03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DCFC1-1285-41F0-8C7C-C15C3BA8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AAA4EF-9432-46CC-9FB4-457A4C020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D45776-36F9-469C-9AF6-54AE57154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9C1B73-24A4-4DBC-AC81-A72BA5D8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1D8D7E-BA93-4BC6-ACC6-7EAD4BA8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BD1052-4162-4087-BA53-1871B74F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3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C17F6-C907-4ACF-9F6E-15D82F17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9F4C27-56CC-4685-BD14-8B27804B4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EB2D21-1C18-41E1-B5E2-293225A2C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57DB47-B652-4509-8F8C-6F62FC308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FE33C90-CD3A-4E93-9203-A485250AA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E3438EA-2139-40F7-9F2C-D9E3B257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0799228-E545-420D-ADE6-FAF45DAA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DDFB4C-DDD9-4979-8098-7630EB6A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47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1B50D-3D5C-4212-BB38-042C8F10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70428A9-4C57-4046-8A84-706D8AFD5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8B0BF2-3927-4FD7-B17D-5BCA202C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AD884D-65C1-495E-B9BE-A1DA0A2F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9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B0F401-B316-4A50-841B-30C1335F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0F41DA6-7701-408A-844C-C62A92F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93742B-0848-4852-8376-68B79CA1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67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2C146-7ED8-46D3-BF36-52A43AD2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9B3294-F527-4DAB-A9B9-4C2AA754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409E7D-238F-4C63-97C9-66EC3195D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D64F68-3AFE-4C2C-B9C4-A9B03F89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B44B54-ACF8-4E18-8A0F-E5D4EEC8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96E859-3677-41F1-AA93-90099000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68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7EAF3-55EB-4401-BEE8-EA924934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F6802D-D66B-4A64-B12F-5C43257C1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398E4F-9FB2-40E8-9D77-B0627A257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435DB9-0C41-4883-BC52-E29342B8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B3376A-612F-4649-A773-CCC403F0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180B92-708A-4C99-ADBC-0FDA9412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6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9DED17F-E676-4B87-A6DF-7AF9450B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AC2947-1969-47A8-B108-9A50FFDA6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082B9D-0C92-48DF-9FB8-A5DCAE497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E2E8-AA30-40EC-9F60-0769B08788E1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B01DFC-C41E-44E2-9368-41D6FADDB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2242FE-0660-440A-BA4A-9FDBB944D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FE10B-92FE-4765-8AC7-B9698EB4EA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7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voukolejn%C3%A1_tra%C5%A5" TargetMode="External"/><Relationship Id="rId2" Type="http://schemas.openxmlformats.org/officeDocument/2006/relationships/hyperlink" Target="https://cs.wikipedia.org/wiki/Jednokolejn%C3%A1_tra%C5%A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V%C3%ADcekolejn%C3%A1_tra%C5%A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C5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Vinohradská x Hlavní nádraží | Encyklopedie Prahy 2">
            <a:extLst>
              <a:ext uri="{FF2B5EF4-FFF2-40B4-BE49-F238E27FC236}">
                <a16:creationId xmlns:a16="http://schemas.microsoft.com/office/drawing/2014/main" id="{9ECE0530-492B-4D19-98FD-AABAF3C33E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747963"/>
            <a:ext cx="5059363" cy="3470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196FBA-9F76-4981-ADA9-726F2F7BF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639762"/>
            <a:ext cx="5068661" cy="20436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F7613B6-DA38-49F7-AEF8-B38AFE26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ŽELEZNICE</a:t>
            </a:r>
          </a:p>
        </p:txBody>
      </p:sp>
    </p:spTree>
    <p:extLst>
      <p:ext uri="{BB962C8B-B14F-4D97-AF65-F5344CB8AC3E}">
        <p14:creationId xmlns:p14="http://schemas.microsoft.com/office/powerpoint/2010/main" val="130410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32AD43-D59C-2674-2FFE-0E437458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0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6026729-E9EE-E0C0-20AE-ACB2E9C838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FD47480-46B8-2590-ED20-37797DBD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3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obloha, tráva, cestování&#10;&#10;Popis byl vytvořen automaticky">
            <a:extLst>
              <a:ext uri="{FF2B5EF4-FFF2-40B4-BE49-F238E27FC236}">
                <a16:creationId xmlns:a16="http://schemas.microsoft.com/office/drawing/2014/main" id="{D92AF411-D943-43D4-8019-3BDF47A61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Obrázek 4" descr="Obsah obrázku text, exteriér, obloha&#10;&#10;Popis byl vytvořen automaticky">
            <a:extLst>
              <a:ext uri="{FF2B5EF4-FFF2-40B4-BE49-F238E27FC236}">
                <a16:creationId xmlns:a16="http://schemas.microsoft.com/office/drawing/2014/main" id="{FEB960D5-A48D-4D6E-B505-1D16775E4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05495"/>
            <a:ext cx="7278757" cy="485250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BB22AD-8EB0-4330-B1CE-339D32704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74" y="256804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7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text, obloha, stopa, vlak&#10;&#10;Popis byl vytvořen automaticky">
            <a:extLst>
              <a:ext uri="{FF2B5EF4-FFF2-40B4-BE49-F238E27FC236}">
                <a16:creationId xmlns:a16="http://schemas.microsoft.com/office/drawing/2014/main" id="{1477DE09-5D75-4227-A58C-3E3ED66CD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b="66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FEE9710-E971-438A-A0BA-8F3C31A7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322" y="5925444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6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stopa, exteriér, vlak&#10;&#10;Popis byl vytvořen automaticky">
            <a:extLst>
              <a:ext uri="{FF2B5EF4-FFF2-40B4-BE49-F238E27FC236}">
                <a16:creationId xmlns:a16="http://schemas.microsoft.com/office/drawing/2014/main" id="{5297BE9E-795D-4651-8986-B4A31B810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b="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E017EAA-D981-43AD-B739-6A4785F4D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92" y="5925444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15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obloha, exteriér, železnice, den&#10;&#10;Popis byl vytvořen automaticky">
            <a:extLst>
              <a:ext uri="{FF2B5EF4-FFF2-40B4-BE49-F238E27FC236}">
                <a16:creationId xmlns:a16="http://schemas.microsoft.com/office/drawing/2014/main" id="{2D5C74E7-3ABC-429D-8464-CADA3034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22E0B4-C07E-4EE1-AB54-8BC555AA0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9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oranžová&#10;&#10;Popis byl vytvořen automaticky">
            <a:extLst>
              <a:ext uri="{FF2B5EF4-FFF2-40B4-BE49-F238E27FC236}">
                <a16:creationId xmlns:a16="http://schemas.microsoft.com/office/drawing/2014/main" id="{F812F38D-FE8B-4FB5-9BB1-66022E1BD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CDDEFD1-269C-4415-823F-2BA597E7E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5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doprava, bagr&#10;&#10;Popis byl vytvořen automaticky">
            <a:extLst>
              <a:ext uri="{FF2B5EF4-FFF2-40B4-BE49-F238E27FC236}">
                <a16:creationId xmlns:a16="http://schemas.microsoft.com/office/drawing/2014/main" id="{9C7CB847-37E6-4CBC-AD45-70334AA1C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857395A-A8BC-49D5-A0FF-A1F329017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1" y="5906783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3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&#10;&#10;Popis byl vytvořen automaticky">
            <a:extLst>
              <a:ext uri="{FF2B5EF4-FFF2-40B4-BE49-F238E27FC236}">
                <a16:creationId xmlns:a16="http://schemas.microsoft.com/office/drawing/2014/main" id="{C46B786D-017E-468A-98E7-D4CC23870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8F3C5A-0D04-4C42-8618-2C1B7446E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79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už, osoba&#10;&#10;Popis byl vytvořen automaticky">
            <a:extLst>
              <a:ext uri="{FF2B5EF4-FFF2-40B4-BE49-F238E27FC236}">
                <a16:creationId xmlns:a16="http://schemas.microsoft.com/office/drawing/2014/main" id="{BAFCB6DA-4696-44A3-814F-E3A2A67E5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4BCF5EE-957F-4420-BA52-4981C5545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3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C39C6B1-5573-47AB-8DA1-942118E6D2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53850"/>
            <a:ext cx="9779000" cy="69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88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obloha, exteriér, oranžová&#10;&#10;Popis byl vytvořen automaticky">
            <a:extLst>
              <a:ext uri="{FF2B5EF4-FFF2-40B4-BE49-F238E27FC236}">
                <a16:creationId xmlns:a16="http://schemas.microsoft.com/office/drawing/2014/main" id="{FC4DAB7A-05D3-422B-9240-55FAB0D8D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11EDCEB-64EF-4F82-9179-1A04BC108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637" y="5794815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5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obloha, exteriér, stopa, doprava&#10;&#10;Popis byl vytvořen automaticky">
            <a:extLst>
              <a:ext uri="{FF2B5EF4-FFF2-40B4-BE49-F238E27FC236}">
                <a16:creationId xmlns:a16="http://schemas.microsoft.com/office/drawing/2014/main" id="{6D466F11-30B4-445B-BEAB-D91B98690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3B461E-7193-415F-AD46-0F86FF8A6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29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doprava, bagr, stavebnictví&#10;&#10;Popis byl vytvořen automaticky">
            <a:extLst>
              <a:ext uri="{FF2B5EF4-FFF2-40B4-BE49-F238E27FC236}">
                <a16:creationId xmlns:a16="http://schemas.microsoft.com/office/drawing/2014/main" id="{73688B92-894B-4162-9CE1-8497667D8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7B5463C-DDD3-41EE-B9B9-AD1368A08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26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&#10;&#10;Popis byl vytvořen automaticky">
            <a:extLst>
              <a:ext uri="{FF2B5EF4-FFF2-40B4-BE49-F238E27FC236}">
                <a16:creationId xmlns:a16="http://schemas.microsoft.com/office/drawing/2014/main" id="{2235292C-1225-4852-A8EF-890DCC133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112EBEA-1288-4A85-B9D0-C96CE1391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86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&#10;&#10;Popis byl vytvořen automaticky">
            <a:extLst>
              <a:ext uri="{FF2B5EF4-FFF2-40B4-BE49-F238E27FC236}">
                <a16:creationId xmlns:a16="http://schemas.microsoft.com/office/drawing/2014/main" id="{8C46FBAD-8BC9-421F-927C-6E1D2F8D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BCCBEF-BCFF-47A4-A947-732D732E3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oranžová, stavebnictví, nástroj&#10;&#10;Popis byl vytvořen automaticky">
            <a:extLst>
              <a:ext uri="{FF2B5EF4-FFF2-40B4-BE49-F238E27FC236}">
                <a16:creationId xmlns:a16="http://schemas.microsoft.com/office/drawing/2014/main" id="{4E573D17-7EF8-418C-A792-5F51F5A1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2EC1E88-AA7F-4EE2-9BC5-1EE9644DB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24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exteriér, kámen, cement&#10;&#10;Popis byl vytvořen automaticky">
            <a:extLst>
              <a:ext uri="{FF2B5EF4-FFF2-40B4-BE49-F238E27FC236}">
                <a16:creationId xmlns:a16="http://schemas.microsoft.com/office/drawing/2014/main" id="{94D45A19-DC96-46D2-A124-9C1362CD3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00D3011-4B0E-4878-AB81-9DE569CCE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2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obloha, tráva&#10;&#10;Popis byl vytvořen automaticky">
            <a:extLst>
              <a:ext uri="{FF2B5EF4-FFF2-40B4-BE49-F238E27FC236}">
                <a16:creationId xmlns:a16="http://schemas.microsoft.com/office/drawing/2014/main" id="{F8838A2C-8A6B-4865-A1C5-AF46826E5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D6AA260-2D69-4885-BA5F-E322AE4E9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3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&#10;&#10;Popis byl vytvořen automaticky">
            <a:extLst>
              <a:ext uri="{FF2B5EF4-FFF2-40B4-BE49-F238E27FC236}">
                <a16:creationId xmlns:a16="http://schemas.microsoft.com/office/drawing/2014/main" id="{798006D3-5747-403E-B4D5-5484F7FD7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3D63076-1B6C-4EF5-B08C-EB57611DE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3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D7686-E33D-4811-B2B3-4B87440DE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5000"/>
            <a:ext cx="9144000" cy="1163637"/>
          </a:xfrm>
        </p:spPr>
        <p:txBody>
          <a:bodyPr/>
          <a:lstStyle/>
          <a:p>
            <a:r>
              <a:rPr lang="cs-CZ" dirty="0"/>
              <a:t>Práce na trakčním vedení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C56345-5DF7-463E-B6FF-EAABCFA68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3700" y="2286000"/>
            <a:ext cx="10363200" cy="393700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600" dirty="0"/>
              <a:t>Prohlídky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600" dirty="0"/>
              <a:t>Údržby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600" b="1" dirty="0"/>
              <a:t>Opravné práce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600" b="1" dirty="0"/>
              <a:t>Rekonstrukce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600" b="1" dirty="0"/>
              <a:t>Modernizace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600" dirty="0"/>
              <a:t>Elektrifikace stávajících neelektrifikovaných tratí</a:t>
            </a:r>
          </a:p>
          <a:p>
            <a:pPr algn="l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DC3979-FAD2-4144-9C7C-8DBB0665C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8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3ED08C-BCEE-4FB1-AA18-99D35A64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4600" b="1">
                <a:solidFill>
                  <a:srgbClr val="FFFFFF"/>
                </a:solidFill>
              </a:rPr>
              <a:t>ŽELEZNICE v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48C20E-6D58-4778-A608-04D63157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3738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0" i="0" u="none" strike="noStrike" dirty="0">
                <a:effectLst/>
                <a:latin typeface="Arial" panose="020B0604020202020204" pitchFamily="34" charset="0"/>
                <a:hlinkClick r:id="rId2" tooltip="Jednokolejná trať"/>
              </a:rPr>
              <a:t>TRAŤE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0" i="0" u="sng" strike="noStrike" dirty="0">
                <a:effectLst/>
                <a:latin typeface="Arial" panose="020B0604020202020204" pitchFamily="34" charset="0"/>
                <a:hlinkClick r:id="rId2" tooltip="Jednokolejná trať"/>
              </a:rPr>
              <a:t>jednokolejné</a:t>
            </a:r>
            <a:r>
              <a:rPr lang="cs-CZ" sz="2400" b="0" i="0" dirty="0">
                <a:effectLst/>
                <a:latin typeface="Arial" panose="020B0604020202020204" pitchFamily="34" charset="0"/>
              </a:rPr>
              <a:t> 	7 392 km (SŽ a všechny tratě dalších vlastníků)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  <a:latin typeface="Arial" panose="020B0604020202020204" pitchFamily="34" charset="0"/>
                <a:hlinkClick r:id="rId3" tooltip="Dvoukolejná trať"/>
              </a:rPr>
              <a:t>dvoukolejné</a:t>
            </a:r>
            <a:r>
              <a:rPr lang="cs-CZ" sz="2400" b="0" i="0" dirty="0">
                <a:effectLst/>
                <a:latin typeface="Arial" panose="020B0604020202020204" pitchFamily="34" charset="0"/>
              </a:rPr>
              <a:t> 	1 958 km (SŽ)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effectLst/>
                <a:latin typeface="Arial" panose="020B0604020202020204" pitchFamily="34" charset="0"/>
                <a:hlinkClick r:id="rId4" tooltip="Vícekolejná trať"/>
              </a:rPr>
              <a:t>vícekolejné</a:t>
            </a:r>
            <a:r>
              <a:rPr lang="cs-CZ" sz="2400" b="0" i="0" dirty="0">
                <a:effectLst/>
                <a:latin typeface="Arial" panose="020B0604020202020204" pitchFamily="34" charset="0"/>
              </a:rPr>
              <a:t> 	56 km (SŽ)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</a:rPr>
              <a:t>	</a:t>
            </a:r>
            <a:r>
              <a:rPr lang="cs-CZ" sz="2400" b="1" i="0" dirty="0">
                <a:effectLst/>
                <a:latin typeface="Arial" panose="020B0604020202020204" pitchFamily="34" charset="0"/>
              </a:rPr>
              <a:t>Celkem: </a:t>
            </a:r>
            <a:r>
              <a:rPr lang="cs-CZ" sz="2400" b="1" i="0" u="sng" dirty="0">
                <a:effectLst/>
                <a:latin typeface="Arial" panose="020B0604020202020204" pitchFamily="34" charset="0"/>
              </a:rPr>
              <a:t>9 406 km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0" i="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Z toho elektrizované: </a:t>
            </a:r>
            <a:r>
              <a:rPr lang="cs-CZ" sz="2400" b="1" i="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3 216 km  </a:t>
            </a:r>
            <a:r>
              <a:rPr lang="cs-CZ" sz="2400" b="0" i="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(34 % z </a:t>
            </a:r>
            <a:r>
              <a:rPr lang="cs-CZ" sz="2400" b="0" i="0" dirty="0" err="1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celk.počtu</a:t>
            </a:r>
            <a:r>
              <a:rPr lang="cs-CZ" sz="2400" b="0" i="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tratí)</a:t>
            </a:r>
          </a:p>
        </p:txBody>
      </p:sp>
    </p:spTree>
    <p:extLst>
      <p:ext uri="{BB962C8B-B14F-4D97-AF65-F5344CB8AC3E}">
        <p14:creationId xmlns:p14="http://schemas.microsoft.com/office/powerpoint/2010/main" val="407734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2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96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3E9A591-7F1E-28A6-E71B-8EFF252B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795588"/>
            <a:ext cx="5172075" cy="3422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44EF90-25D6-46D4-8EBA-C967242AA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3" y="639763"/>
            <a:ext cx="5172075" cy="20875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50B387-8C97-4174-B726-2048A9EB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64921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C1552-FF24-47B4-929E-D124F02C5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2748" y="2115242"/>
            <a:ext cx="9144000" cy="2627516"/>
          </a:xfrm>
        </p:spPr>
        <p:txBody>
          <a:bodyPr>
            <a:normAutofit/>
          </a:bodyPr>
          <a:lstStyle/>
          <a:p>
            <a:r>
              <a:rPr lang="cs-CZ" sz="8000" dirty="0"/>
              <a:t>Trakční vedení na železnici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4E51316-BD00-49CB-8E85-FC02D49EA85E}"/>
              </a:ext>
            </a:extLst>
          </p:cNvPr>
          <p:cNvSpPr txBox="1">
            <a:spLocks/>
          </p:cNvSpPr>
          <p:nvPr/>
        </p:nvSpPr>
        <p:spPr>
          <a:xfrm>
            <a:off x="1524000" y="3882341"/>
            <a:ext cx="9144000" cy="2627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8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EE12EC-6120-476E-ADE8-3EEC94B3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6" y="159126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3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3" name="Rectangle 3083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photo">
            <a:extLst>
              <a:ext uri="{FF2B5EF4-FFF2-40B4-BE49-F238E27FC236}">
                <a16:creationId xmlns:a16="http://schemas.microsoft.com/office/drawing/2014/main" id="{C0F53671-449E-C6E7-1299-0EC878501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r="24558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1DF7343-BE32-5C62-F4DC-9DDC8F86F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r="20542" b="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689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EA4458-E344-AD6D-324D-8A67908C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68" y="0"/>
            <a:ext cx="1029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obloha, exteriér, stopa, železnice&#10;&#10;Popis byl vytvořen automaticky">
            <a:extLst>
              <a:ext uri="{FF2B5EF4-FFF2-40B4-BE49-F238E27FC236}">
                <a16:creationId xmlns:a16="http://schemas.microsoft.com/office/drawing/2014/main" id="{C30DF1D8-886B-4EED-A56D-979C9A150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59B756C-938D-4AF0-8668-370DDEF94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1" y="243101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8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607603E-4308-A30A-1FB4-07B95D38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10" y="0"/>
            <a:ext cx="4568952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7AFC4A-420E-8661-5FFF-869E6D58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9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43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exteriér, obloha, tráva, cestování&#10;&#10;Popis byl vytvořen automaticky">
            <a:extLst>
              <a:ext uri="{FF2B5EF4-FFF2-40B4-BE49-F238E27FC236}">
                <a16:creationId xmlns:a16="http://schemas.microsoft.com/office/drawing/2014/main" id="{A8F64D1A-652D-405C-9C4A-719BEDCA5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7" y="0"/>
            <a:ext cx="4572000" cy="6858000"/>
          </a:xfrm>
          <a:prstGeom prst="rect">
            <a:avLst/>
          </a:prstGeom>
        </p:spPr>
      </p:pic>
      <p:pic>
        <p:nvPicPr>
          <p:cNvPr id="9" name="Obrázek 8" descr="Obsah obrázku obloha, drát&#10;&#10;Popis byl vytvořen automaticky">
            <a:extLst>
              <a:ext uri="{FF2B5EF4-FFF2-40B4-BE49-F238E27FC236}">
                <a16:creationId xmlns:a16="http://schemas.microsoft.com/office/drawing/2014/main" id="{0FB067FC-615D-4DC3-8603-43E7DFFCA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9478" y="1143000"/>
            <a:ext cx="6858000" cy="4572000"/>
          </a:xfrm>
          <a:prstGeom prst="rect">
            <a:avLst/>
          </a:prstGeom>
        </p:spPr>
      </p:pic>
      <p:pic>
        <p:nvPicPr>
          <p:cNvPr id="13" name="Obrázek 12" descr="Obsah obrázku text, obloha, exteriér, věž&#10;&#10;Popis byl vytvořen automaticky">
            <a:extLst>
              <a:ext uri="{FF2B5EF4-FFF2-40B4-BE49-F238E27FC236}">
                <a16:creationId xmlns:a16="http://schemas.microsoft.com/office/drawing/2014/main" id="{3C03AB5D-8915-46FD-A50E-3A65E1619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33" y="3746321"/>
            <a:ext cx="2073934" cy="31116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BBCA9ED-2982-492C-A172-3F2B4390A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8" y="5916114"/>
            <a:ext cx="1815683" cy="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097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76</Words>
  <Application>Microsoft Office PowerPoint</Application>
  <PresentationFormat>Širokoúhlá obrazovka</PresentationFormat>
  <Paragraphs>19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ŽELEZNICE</vt:lpstr>
      <vt:lpstr>Prezentace aplikace PowerPoint</vt:lpstr>
      <vt:lpstr>ŽELEZNICE v ČR</vt:lpstr>
      <vt:lpstr>Trakční vedení na železnici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Práce na trakčním vedení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Andrej Marcinko</dc:creator>
  <cp:lastModifiedBy>Andrej Marcinko</cp:lastModifiedBy>
  <cp:revision>7</cp:revision>
  <dcterms:created xsi:type="dcterms:W3CDTF">2021-10-10T16:59:39Z</dcterms:created>
  <dcterms:modified xsi:type="dcterms:W3CDTF">2023-01-31T12:57:04Z</dcterms:modified>
</cp:coreProperties>
</file>